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7" r:id="rId10"/>
    <p:sldId id="262" r:id="rId11"/>
    <p:sldId id="261" r:id="rId12"/>
    <p:sldId id="268" r:id="rId13"/>
    <p:sldId id="269" r:id="rId14"/>
    <p:sldId id="271" r:id="rId15"/>
    <p:sldId id="270" r:id="rId16"/>
    <p:sldId id="272" r:id="rId17"/>
    <p:sldId id="265" r:id="rId18"/>
    <p:sldId id="273" r:id="rId19"/>
    <p:sldId id="266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8"/>
  </p:normalViewPr>
  <p:slideViewPr>
    <p:cSldViewPr snapToGrid="0">
      <p:cViewPr varScale="1">
        <p:scale>
          <a:sx n="41" d="100"/>
          <a:sy n="41" d="100"/>
        </p:scale>
        <p:origin x="808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5D0FA6-1619-4ABC-945D-3D53AA3851E7}" type="datetime1">
              <a:rPr lang="ru-RU" smtClean="0"/>
              <a:t>18.01.2024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07:31:40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07:31:4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07:46:1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24575,'8'0'0,"1"1"0,-1 0 0,0 0 0,1 1 0,-1 0 0,0 1 0,0 0 0,-1 0 0,1 0 0,0 1 0,7 6 0,-9-7 0,0 0 0,0 0 0,1-1 0,-1 0 0,0 0 0,1 0 0,-1-1 0,1 0 0,0 0 0,-1-1 0,1 0 0,0 0 0,-1 0 0,1-1 0,0 0 0,11-3 0,-10 1 0,-1 0 0,1-1 0,-1 1 0,0-1 0,0-1 0,-1 1 0,1-1 0,-1-1 0,0 1 0,0-1 0,-1 0 0,1 0 0,5-10 0,-4 6 0,-4 7 0,-1 0 0,0 0 0,1 0 0,-1-1 0,-1 1 0,1 0 0,0-1 0,-1 1 0,0-1 0,0 0 0,0 1 0,1-5 0,-2 8 0,0 0 0,0 0 0,0-1 0,0 1 0,-1 0 0,1 0 0,0 0 0,0-1 0,0 1 0,0 0 0,0 0 0,0 0 0,0 0 0,0 0 0,-1-1 0,1 1 0,0 0 0,0 0 0,0 0 0,0 0 0,-1 0 0,1 0 0,0-1 0,0 1 0,0 0 0,0 0 0,-1 0 0,1 0 0,0 0 0,0 0 0,0 0 0,-1 0 0,1 0 0,0 0 0,0 0 0,0 0 0,-1 0 0,1 0 0,0 0 0,0 0 0,0 0 0,-1 0 0,1 1 0,0-1 0,0 0 0,0 0 0,0 0 0,-1 0 0,1 0 0,0 0 0,0 0 0,0 1 0,0-1 0,-1 0 0,-10 9 0,2 1 0,0 0 0,0 1 0,1 0 0,0 1 0,1 0 0,0 0 0,1 0 0,0 1 0,1 0 0,-5 19 0,1 6 0,2 1 0,-4 55 0,9-72 0,-1 0 0,0-1 0,-2 1 0,0-1 0,-2 0 0,-15 34 0,16-41-227,0 0-1,1 0 1,0 0-1,1 0 1,-3 27-1,4-16-6598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21:54:2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24575,'2125'0'0,"-2086"1"0,-1 2 0,0 2 0,42 10 0,111 38 0,-74-18 0,-11-12 0,-76-18 0,1 1 0,-1 2 0,0 0 0,43 21 0,244 162 0,-243-139 0,97 87 0,53 76 0,-114-108 0,-72-72 0,-12-12 0,-2 2 0,0 0 0,-1 1 0,19 30 0,77 136 0,-92-145 0,-16-27 0,0-2 0,19 24 0,7 9 0,-26-33 0,23 25 0,-22-28 0,-1 0 0,-1 0 0,0 2 0,11 24 0,-11-20 0,0-2 0,22 30 0,-25-40 0,0-1 0,-1 1 0,0 0 0,0 0 0,-1 1 0,0-1 0,0 1 0,5 19 0,-12-25 0,-4-6 0,-10-10 0,14 9 0,-15-10 0,-4-4 0,0 0 0,-1 2 0,-35-20 0,-275-140 0,325 171 0,1 0 0,0 0 0,-1 0 0,1 1 0,-1 0 0,0 0 0,0 0 0,0 1 0,0 0 0,-1 1 0,-8-2 0,16 3 0,-1 0 0,1 0 0,-1 0 0,1 0 0,-1 0 0,1 0 0,-1 0 0,0 0 0,1 0 0,-1 0 0,1 0 0,-1 1 0,1-1 0,-1 0 0,1 0 0,-1 1 0,1-1 0,-1 0 0,1 0 0,-1 1 0,1-1 0,0 0 0,-1 1 0,1-1 0,-1 1 0,1-1 0,0 1 0,-1-1 0,1 1 0,0 0 0,0 0 0,0 0 0,0 0 0,0 0 0,1 0 0,-1 0 0,0 0 0,1 0 0,-1 0 0,0-1 0,1 1 0,-1 0 0,1 0 0,0 0 0,0 0 0,28 25 0,1-8 0,0-3 0,1 0 0,44 14 0,-53-22 0,-7-1 0,0-1 0,1-1 0,0-1 0,0 0 0,0-1 0,1-1 0,-1-1 0,0 0 0,24-3 0,-30 1 0,0 1 0,-1-2 0,1 1 0,-1-2 0,0 1 0,0-1 0,0 0 0,0-1 0,0 0 0,-1 0 0,0-1 0,0 0 0,-1-1 0,0 1 0,0-1 0,11-15 0,-13 14 0,0 0 0,1 1 0,0-1 0,0 1 0,1 0 0,0 1 0,0 0 0,1 0 0,0 0 0,0 1 0,0 0 0,0 1 0,17-6 0,-22 9 0,0 0 0,-1 0 0,1-1 0,0 1 0,-1 0 0,1-1 0,-1 0 0,1 1 0,-1-1 0,0 0 0,0 0 0,0 0 0,0-1 0,0 1 0,0 0 0,0-1 0,-1 0 0,0 1 0,1-1 0,-1 0 0,0 1 0,0-1 0,0 0 0,-1 0 0,1 0 0,-1 0 0,1 0 0,-1-4 0,-1-7 0,0 0 0,-1 1 0,-1-1 0,-7-26 0,2 14 0,2 6-1365,-2 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21:54:29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5797 0 24575,'-125'4'0,"-215"34"0,-120 55 0,305-59 0,-270 43 0,192-37 0,24-7 0,-67 12 0,96-1 0,97-23 0,-67 4 0,22-6 0,29 0 0,-85 20 0,-82 25 0,-86 24 0,178-45 0,110-30 0,-105 37 0,132-38 0,-48 10 0,59-16 0,0 0 0,0 2 0,1 1 0,-45 22 0,34-13 0,-1-1 0,-50 16 0,62-25 0,6-2 0,0-1 0,0-2 0,-28 3 0,29-4 0,-1 0 0,1 1 0,-35 11 0,5 4 0,-80 34 0,111-43 0,0-2 0,-1 0 0,0 0 0,-26 4 0,23-5 0,-1 1 0,1 1 0,0 1 0,-37 21 0,-10 5 0,24-10 0,36-19 0,0-1 0,-1 0 0,0-1 0,0 0 0,-13 4 0,18-7 0,-4 1 0,0 0 0,0 0 0,0 0 0,0 1 0,0 1 0,1-1 0,0 1 0,-1 0 0,-11 10 0,-8 11 0,-39 31 0,58-50 0,0 0 0,-1-1 0,0 0 0,0-1 0,0 0 0,-15 4 0,3-1 0,15-4 0,0-1 0,0 0 0,-1-1 0,1 1 0,0-1 0,-1 0 0,1-1 0,-8 0 0,13 0 0,0 0 0,0 0 0,0-1 0,0 1 0,0-1 0,0 1 0,0-1 0,0 1 0,0-1 0,0 0 0,0 1 0,0-1 0,0 0 0,1 0 0,-1 1 0,0-1 0,1 0 0,-1 0 0,1 0 0,-1 0 0,1 0 0,-1 0 0,1 0 0,-1 0 0,1 0 0,0 0 0,0 0 0,0 0 0,0 0 0,-1 0 0,1 0 0,0-1 0,1 1 0,-1 0 0,0 0 0,0 0 0,0 0 0,1-1 0,1-6 0,1-1 0,-1 1 0,8-14 0,-6 14 0,-2 3 0,9-25 0,-10 29 0,-1 0 0,1 0 0,-1-1 0,0 1 0,0 0 0,0-1 0,0 1 0,0 0 0,0-1 0,0 1 0,0 0 0,0 0 0,0-1 0,-1 1 0,1 0 0,-1-1 0,1 1 0,-1 0 0,0-2 0,0 3 0,0-1 0,1 1 0,-1 0 0,0-1 0,1 1 0,-1 0 0,0 0 0,0 0 0,1 0 0,-1 0 0,0 0 0,0 0 0,0 0 0,1 0 0,-1 0 0,0 0 0,0 0 0,1 0 0,-1 0 0,0 1 0,0-1 0,1 0 0,-1 1 0,0-1 0,1 0 0,-1 1 0,0-1 0,1 1 0,-1-1 0,1 1 0,-1 0 0,1-1 0,-1 1 0,1-1 0,-1 1 0,1 0 0,-20 24 0,20-25 0,-7 11 0,0 0 0,1 1 0,0 0 0,-4 15 0,8-22 0,1-1 0,-1 1 0,1 1 0,0-1 0,1 0 0,-1 0 0,1 0 0,0 0 0,0 1 0,1-1 0,0 0 0,-1 0 0,4 8 0,-3-11 0,1 1 0,-1-1 0,1 0 0,-1 1 0,1-1 0,0 0 0,0 0 0,0 0 0,1 0 0,-1-1 0,0 1 0,0-1 0,1 1 0,-1-1 0,1 0 0,0 0 0,-1 0 0,1 0 0,0 0 0,0 0 0,-1-1 0,6 1 0,8 0 0,0 0 0,30-3 0,-26 1 0,189-18 0,-166 13-682,79 1-1,-100 5-6143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22:00:2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6833 933 24575,'-6'0'0,"-1"-1"0,1 0 0,0-1 0,0 1 0,0-1 0,1 0 0,-11-6 0,1 2 0,-189-84 0,-111-44 0,48 30 0,-161-57 0,-8 31 0,253 75 0,-99-26 0,18 27 0,-2 12 0,-357-12 0,103 49 0,352 7 0,25 1 0,2 6 0,-175 34 0,221-20 0,1 5 0,-114 49 0,-35 11 0,224-83 0,1 1 0,0 1 0,1 1 0,-1 1 0,1 0 0,1 1 0,0 0 0,0 2 0,1 0 0,1 1 0,0 0 0,-18 22 0,-16 35 0,-12 15 0,23-39 0,23-26 0,0-1 0,-2-1 0,-1 0 0,0-2 0,-1 1 0,-25 16 0,15-13 0,-47 42 0,7-4 0,-8 5 0,-103 112 0,87-80 0,79-84 0,0-1 0,-21 14 0,19-14 0,-24 20 0,32-25 0,-1 1 0,-1-2 0,1 1 0,-1-1 0,1 0 0,-1 0 0,0-1 0,0-1 0,-14 3 0,8-1 0,0 0 0,-23 10 0,26-8 0,-4 2 0,0 0 0,0-1 0,-1-1 0,0 0 0,0-1 0,-36 4 0,8-7 0,45-2 0,0 0 0,-1 0 0,1 0 0,0 0 0,0 0 0,0 0 0,0 0 0,0 0 0,0 0 0,-1 0 0,1 0 0,0 0 0,0 0 0,0 0 0,0 0 0,0 0 0,0 0 0,0 0 0,-1 0 0,1 0 0,0 0 0,0 0 0,0 0 0,0 0 0,0 0 0,0-1 0,0 1 0,0 0 0,0 0 0,-1 0 0,1 0 0,0 0 0,0 0 0,0 0 0,0 0 0,0 0 0,0-1 0,0 1 0,0 0 0,0 0 0,0 0 0,0 0 0,0 0 0,0 0 0,0-1 0,0 1 0,0 0 0,0 0 0,0 0 0,0 0 0,0 0 0,0 0 0,0 0 0,0-1 0,7-7 0,16-12 0,-18 16 0,3-4 0,0-1 0,-1 0 0,0 0 0,0 0 0,-1-1 0,9-19 0,-7 14 0,19-28 0,-3 16 0,36-34 0,-45 47 0,7-1 0,-22 15 0,1 0 0,-1-1 0,1 1 0,-1 0 0,0 0 0,1 0 0,-1 0 0,0 0 0,1 0 0,-1 0 0,0 0 0,1 0 0,-1 0 0,1 0 0,-1 0 0,0 0 0,1 0 0,-1 1 0,0-1 0,1 0 0,-1 0 0,0 0 0,1 0 0,-1 1 0,1 0 0,-1-1 0,0 1 0,1 0 0,-1-1 0,0 1 0,0 0 0,0-1 0,1 1 0,-1 0 0,0 0 0,0-1 0,0 1 0,0 0 0,0-1 0,-1 1 0,1 0 0,0 0 0,0 0 0,-3 7 0,0 0 0,-1 0 0,1-1 0,-1 1 0,-1-1 0,1 0 0,-1 0 0,-1-1 0,1 0 0,-1 0 0,-9 7 0,4-2 0,0 1 0,-10 14 0,-7 28 0,24-46 0,0 1 0,0-1 0,-1 1 0,0-1 0,0 0 0,-1-1 0,0 1 0,-12 11 0,5-9 0,0 1 0,0 1 0,2 0 0,-12 14 0,19-19 0,-1-1 0,2 1 0,-1 0 0,1 1 0,0-1 0,0 0 0,1 1 0,0 0 0,0-1 0,1 1 0,-1 8 0,3 130 0,2-64 0,-3-77 0,0 1 0,0 0 0,0 0 0,1 0 0,-1 0 0,4 9 0,-4-14 0,0-1 0,1 1 0,-1 0 0,0 0 0,1 0 0,-1 0 0,1 0 0,0-1 0,-1 1 0,1 0 0,-1 0 0,1-1 0,0 1 0,0 0 0,-1-1 0,1 1 0,0-1 0,0 1 0,0-1 0,0 1 0,0-1 0,0 0 0,0 1 0,0-1 0,0 0 0,-1 0 0,1 0 0,0 0 0,0 0 0,0 0 0,0 0 0,0 0 0,0 0 0,0 0 0,0 0 0,0-1 0,0 1 0,0 0 0,0-1 0,1 0 0,51-22 0,-39 16 0,1 0 0,0 1 0,27-7 0,-7 7 0,0 3 0,37 0 0,-33 2 0,45-7 0,-35 1 0,47-9 0,-84 13 0,0-1 0,-1 1 0,1-2 0,-1 0 0,18-10 0,-18 8-341,0 0 0,1 1-1,20-8 1,-12 8-6485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D2CAB-DA7B-4EDE-B03E-D2DBD907657B}" type="datetime1">
              <a:rPr lang="ru-RU" smtClean="0"/>
              <a:pPr/>
              <a:t>18.01.2024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ременная шка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A3A6A947-0862-488B-B8F2-51F131CFA617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B7A0D165-55F7-43F4-A1A8-CAA3BE2BEE74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CC9795AB-410F-48CA-9846-ADEC74C363B3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Конец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CC842A94-5BE6-4E10-8F46-516D074140A4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4CF10B64-4894-4FFB-BDE7-65B80B76E8E3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AA622BEB-CCB4-472D-B609-F635858DEB35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 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394BDF86-EBB6-4ADC-A9ED-CAB5C9EB0915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/>
              <a:t>“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/>
              <a:t>”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F854085F-E0D9-42B4-8B4A-5D9D10CCBC54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Текст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" name="Текст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3ECADA73-BD12-4162-9517-72763EDBEE86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9" name="Полилиния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я команд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3" name="Рисунок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5" name="Текст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6" name="Рисунок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8" name="Текст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9" name="Рисунок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2" name="Рисунок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3" name="Текст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4" name="Текст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5" name="Рисунок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6" name="Текст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7" name="Текст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51" name="Рисунок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2" name="Текст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3" name="Текст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8" name="Дата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00567EE6-F454-4EB6-B4FA-2D2EA2079CE5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НАЗВАНИЕ ПРЕЗЕНТАЦИИ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E28107DB-A728-4EA7-8791-A75B3D59127C}" type="datetime1">
              <a:rPr lang="ru-RU" noProof="0" smtClean="0"/>
              <a:t>18.01.2024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12" Type="http://schemas.openxmlformats.org/officeDocument/2006/relationships/image" Target="../media/image3.png"/><Relationship Id="rId17" Type="http://schemas.openxmlformats.org/officeDocument/2006/relationships/customXml" Target="../ink/ink5.xml"/><Relationship Id="rId2" Type="http://schemas.openxmlformats.org/officeDocument/2006/relationships/customXml" Target="../ink/ink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6.png"/><Relationship Id="rId15" Type="http://schemas.openxmlformats.org/officeDocument/2006/relationships/customXml" Target="../ink/ink4.xml"/><Relationship Id="rId10" Type="http://schemas.openxmlformats.org/officeDocument/2006/relationships/customXml" Target="../ink/ink3.xml"/><Relationship Id="rId9" Type="http://schemas.openxmlformats.org/officeDocument/2006/relationships/customXml" Target="../ink/ink2.xml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ru-RU" dirty="0"/>
              <a:t>По цвету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ru-RU" dirty="0"/>
              <a:t>Филиппова Ксения Викторовна 9П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55899-5F04-333B-B0F3-A5E4029F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035" y="-279535"/>
            <a:ext cx="1427922" cy="1325563"/>
          </a:xfrm>
        </p:spPr>
        <p:txBody>
          <a:bodyPr/>
          <a:lstStyle/>
          <a:p>
            <a:r>
              <a:rPr lang="ru-RU" dirty="0"/>
              <a:t>БД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524DF-5837-5FB7-B5F5-5B76A25DF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1" t="11739" r="41549" b="17681"/>
          <a:stretch/>
        </p:blipFill>
        <p:spPr>
          <a:xfrm>
            <a:off x="6694115" y="1604396"/>
            <a:ext cx="5357192" cy="48403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F7822A-1F0D-A391-15EB-9E54AAE97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0" t="11594" r="31522" b="54493"/>
          <a:stretch/>
        </p:blipFill>
        <p:spPr>
          <a:xfrm>
            <a:off x="0" y="1604396"/>
            <a:ext cx="6454693" cy="239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6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55899-5F04-333B-B0F3-A5E4029F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874" y="-274635"/>
            <a:ext cx="6016046" cy="1325563"/>
          </a:xfrm>
        </p:spPr>
        <p:txBody>
          <a:bodyPr/>
          <a:lstStyle/>
          <a:p>
            <a:r>
              <a:rPr lang="ru-RU" dirty="0"/>
              <a:t>В классе </a:t>
            </a:r>
            <a:r>
              <a:rPr lang="en-US" dirty="0"/>
              <a:t>Game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2B7EE-7CAF-8BF9-0DC8-48E4DDC2C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0" t="13629" r="26500" b="43408"/>
          <a:stretch/>
        </p:blipFill>
        <p:spPr>
          <a:xfrm>
            <a:off x="274320" y="3429000"/>
            <a:ext cx="7255916" cy="31035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AD3B8F-37C1-CBEE-3502-DDCCAF872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7" t="19407" r="37333" b="23556"/>
          <a:stretch/>
        </p:blipFill>
        <p:spPr>
          <a:xfrm>
            <a:off x="5497996" y="1401764"/>
            <a:ext cx="554736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67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55899-5F04-333B-B0F3-A5E4029F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034" y="-279535"/>
            <a:ext cx="4116125" cy="1325563"/>
          </a:xfrm>
        </p:spPr>
        <p:txBody>
          <a:bodyPr/>
          <a:lstStyle/>
          <a:p>
            <a:r>
              <a:rPr lang="en-US" dirty="0"/>
              <a:t>Class Balls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3EA336-6107-CC01-58C2-0FC669AF8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0" t="16740" r="49049" b="31260"/>
          <a:stretch/>
        </p:blipFill>
        <p:spPr>
          <a:xfrm>
            <a:off x="1889760" y="1263996"/>
            <a:ext cx="6837680" cy="54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9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55899-5F04-333B-B0F3-A5E4029F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609" y="196715"/>
            <a:ext cx="4116125" cy="1325563"/>
          </a:xfrm>
        </p:spPr>
        <p:txBody>
          <a:bodyPr/>
          <a:lstStyle/>
          <a:p>
            <a:r>
              <a:rPr lang="ru-RU" dirty="0"/>
              <a:t>Что нужно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54C1F-C7AA-D942-7D84-791A2268E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0" t="11259" r="31667" b="59555"/>
          <a:stretch/>
        </p:blipFill>
        <p:spPr>
          <a:xfrm>
            <a:off x="454503" y="2499142"/>
            <a:ext cx="4582160" cy="20015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E6427D-5E18-13B2-9A22-DD8C4C2A2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0" t="11556" r="55667" b="76444"/>
          <a:stretch/>
        </p:blipFill>
        <p:spPr>
          <a:xfrm>
            <a:off x="454503" y="4612640"/>
            <a:ext cx="2121057" cy="96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0B51D-DD00-3141-EEF2-3B37FDD8209A}"/>
              </a:ext>
            </a:extLst>
          </p:cNvPr>
          <p:cNvSpPr txBox="1"/>
          <p:nvPr/>
        </p:nvSpPr>
        <p:spPr>
          <a:xfrm>
            <a:off x="6549074" y="2668905"/>
            <a:ext cx="1552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PyQt5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pygame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6632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59706E6-3AC2-AFE1-FEA7-F8F96860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18" y="809774"/>
            <a:ext cx="10198712" cy="767316"/>
          </a:xfrm>
        </p:spPr>
        <p:txBody>
          <a:bodyPr/>
          <a:lstStyle/>
          <a:p>
            <a:r>
              <a:rPr lang="ru-RU" dirty="0"/>
              <a:t>Что можно было бы добавить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C66B4E-0F0B-3F68-0D00-D134E4CB8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18" y="2258608"/>
            <a:ext cx="9779182" cy="40977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Добавить особенные шарики, которые дают бонус.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Отслеживать время.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Сделать код более читабельным.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29FE9E-2C19-A73A-32CA-516574724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6AABE8-54E0-A85D-F52B-86A945409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62F535-D5BB-744E-FA3F-902D7A4D8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ru-RU" noProof="0" smtClean="0"/>
              <a:pPr>
                <a:spcAft>
                  <a:spcPts val="600"/>
                </a:spcAft>
              </a:pPr>
              <a:t>14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6958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59706E6-3AC2-AFE1-FEA7-F8F96860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18" y="670586"/>
            <a:ext cx="10198712" cy="767316"/>
          </a:xfrm>
        </p:spPr>
        <p:txBody>
          <a:bodyPr/>
          <a:lstStyle/>
          <a:p>
            <a:pPr algn="ctr"/>
            <a:r>
              <a:rPr lang="ru-RU" dirty="0"/>
              <a:t>Ссылка на </a:t>
            </a:r>
            <a:r>
              <a:rPr lang="en-US" dirty="0"/>
              <a:t>git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C66B4E-0F0B-3F68-0D00-D134E4CB8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17" y="2050678"/>
            <a:ext cx="10586357" cy="430567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29FE9E-2C19-A73A-32CA-516574724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6AABE8-54E0-A85D-F52B-86A945409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62F535-D5BB-744E-FA3F-902D7A4D8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ru-RU" noProof="0" smtClean="0"/>
              <a:pPr>
                <a:spcAft>
                  <a:spcPts val="600"/>
                </a:spcAft>
              </a:pPr>
              <a:t>15</a:t>
            </a:fld>
            <a:endParaRPr lang="ru-RU" noProof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549883-938E-7AEF-F8D5-5413EED4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03027"/>
            <a:ext cx="4553323" cy="455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89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031ED40-E5C1-B0D0-A56A-52DE37995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781" y="1041400"/>
            <a:ext cx="9124823" cy="2387600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3DED27F6-2CEA-E481-D177-8AE4BFB026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999EE6-2F62-7E55-9754-9A6F263E75A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7A57CB-FB5E-09A0-7030-F13B790AC7A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-382772" y="6501588"/>
            <a:ext cx="4114800" cy="365125"/>
          </a:xfrm>
        </p:spPr>
        <p:txBody>
          <a:bodyPr/>
          <a:lstStyle/>
          <a:p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F77012-F8D2-19AB-DB34-030C434349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ru-RU" noProof="0" smtClean="0"/>
              <a:pPr/>
              <a:t>16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2472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C7A20-E653-098F-7E5F-D7E41972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066" y="561975"/>
            <a:ext cx="6679336" cy="708653"/>
          </a:xfrm>
        </p:spPr>
        <p:txBody>
          <a:bodyPr/>
          <a:lstStyle/>
          <a:p>
            <a:pPr algn="ctr"/>
            <a:r>
              <a:rPr lang="ru-RU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B55C95-7CA5-1281-210F-D762DA716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745592"/>
            <a:ext cx="9779182" cy="3366815"/>
          </a:xfrm>
        </p:spPr>
        <p:txBody>
          <a:bodyPr/>
          <a:lstStyle/>
          <a:p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    По цвету - аркадная мини-игра, где игрок управляет ведром определённого цвета, может двигать его вправо или влево.</a:t>
            </a:r>
          </a:p>
          <a:p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    Цель - собирать падающие шарики такого же цвета, как и ведро, получая очки за каждый правильно пойманный шарик. В случае ошибки игра заканчивается.</a:t>
            </a:r>
          </a:p>
          <a:p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  </a:t>
            </a:r>
          </a:p>
          <a:p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   Игра требует от игрока внимательности и реакции.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A71DED-1359-C5EA-BD5E-6E20CA3D89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FB9A76-AC8B-0823-97E6-C605AB04F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99683" y="6416675"/>
            <a:ext cx="4114800" cy="365125"/>
          </a:xfrm>
        </p:spPr>
        <p:txBody>
          <a:bodyPr/>
          <a:lstStyle/>
          <a:p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25FE25-C39B-0B99-4226-F8887ABFE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2782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3E227-8695-4A7D-DCEF-DCFEB5B1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F00DB8-C389-8B6B-BAFE-A24BE5A72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206543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Чтобы двигать ведро, от игрока требуется использование только двух клавиш – стрелки влево и вправо.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999010-A6F8-904A-9E69-E1B10ABA5C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045A6D-5C35-5327-2012-7CBFA8179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BB0D07-AD18-9C48-1BCC-F6CA75DFC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3</a:t>
            </a:fld>
            <a:endParaRPr lang="ru-RU" noProof="0"/>
          </a:p>
        </p:txBody>
      </p:sp>
      <p:pic>
        <p:nvPicPr>
          <p:cNvPr id="10" name="Рисунок 9" descr="Изображение выглядит как мультфильм, смайлик, желтый, эмотикон&#10;&#10;Автоматически созданное описание">
            <a:extLst>
              <a:ext uri="{FF2B5EF4-FFF2-40B4-BE49-F238E27FC236}">
                <a16:creationId xmlns:a16="http://schemas.microsoft.com/office/drawing/2014/main" id="{4BA9F5F9-5A04-FB0F-397D-38190D11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538" y="3724275"/>
            <a:ext cx="2997200" cy="2997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4286FB-28CD-0E05-F056-27D029E7A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01" y="4082902"/>
            <a:ext cx="21812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93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8949892-5198-F968-D4C4-B114A555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32DF2A-624A-3508-021D-F6957BCD8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95" y="1695209"/>
            <a:ext cx="3306600" cy="1054510"/>
          </a:xfrm>
        </p:spPr>
        <p:txBody>
          <a:bodyPr/>
          <a:lstStyle/>
          <a:p>
            <a:r>
              <a:rPr lang="ru-RU" dirty="0"/>
              <a:t>Стартовое окно</a:t>
            </a:r>
            <a:r>
              <a:rPr lang="en-US" dirty="0"/>
              <a:t>: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5F1166-793E-B29E-7E15-7F245E67F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1D9FCC-A364-D75A-AD1A-076925ECA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ru-RU" noProof="0" smtClean="0"/>
              <a:pPr>
                <a:spcAft>
                  <a:spcPts val="600"/>
                </a:spcAft>
              </a:pPr>
              <a:t>4</a:t>
            </a:fld>
            <a:endParaRPr lang="ru-RU" noProof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090A064-FCAC-70FB-64AA-AF568AC8B931}"/>
                  </a:ext>
                </a:extLst>
              </p14:cNvPr>
              <p14:cNvContentPartPr/>
              <p14:nvPr/>
            </p14:nvContentPartPr>
            <p14:xfrm>
              <a:off x="3687600" y="3667560"/>
              <a:ext cx="360" cy="3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090A064-FCAC-70FB-64AA-AF568AC8B9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8960" y="3658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C83BDF67-E154-1366-169C-EBDA40A80059}"/>
                  </a:ext>
                </a:extLst>
              </p14:cNvPr>
              <p14:cNvContentPartPr/>
              <p14:nvPr/>
            </p14:nvContentPartPr>
            <p14:xfrm>
              <a:off x="3728640" y="4571160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C83BDF67-E154-1366-169C-EBDA40A800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9640" y="4562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F07A9887-E105-1297-28C6-EB78C95A5B9F}"/>
                  </a:ext>
                </a:extLst>
              </p14:cNvPr>
              <p14:cNvContentPartPr/>
              <p14:nvPr/>
            </p14:nvContentPartPr>
            <p14:xfrm>
              <a:off x="3616680" y="3644880"/>
              <a:ext cx="127440" cy="234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F07A9887-E105-1297-28C6-EB78C95A5B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8040" y="3635880"/>
                <a:ext cx="145080" cy="252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9B9E67-A2C1-0589-DE92-E6894124569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291" t="24166" r="32266" b="26742"/>
          <a:stretch/>
        </p:blipFill>
        <p:spPr>
          <a:xfrm>
            <a:off x="3156247" y="-108775"/>
            <a:ext cx="5801671" cy="43962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20EEED-10A8-4A1A-25CB-BAE2E7B07B4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682" t="31528" r="50000" b="43435"/>
          <a:stretch/>
        </p:blipFill>
        <p:spPr>
          <a:xfrm>
            <a:off x="1505220" y="4547357"/>
            <a:ext cx="2111460" cy="17170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9B52AA-FAD2-6E77-7252-5142742B4E4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515" t="30972" r="32813" b="34391"/>
          <a:stretch/>
        </p:blipFill>
        <p:spPr>
          <a:xfrm>
            <a:off x="7352898" y="4218167"/>
            <a:ext cx="4105275" cy="237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DAB6E49D-D0E9-14C5-84EB-A93057FA95B3}"/>
                  </a:ext>
                </a:extLst>
              </p14:cNvPr>
              <p14:cNvContentPartPr/>
              <p14:nvPr/>
            </p14:nvContentPartPr>
            <p14:xfrm>
              <a:off x="6495555" y="3485535"/>
              <a:ext cx="1648800" cy="6534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DAB6E49D-D0E9-14C5-84EB-A93057FA95B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86915" y="3476895"/>
                <a:ext cx="166644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BC1F09C-5FDE-FAE7-DC3E-2F19F888C81C}"/>
                  </a:ext>
                </a:extLst>
              </p14:cNvPr>
              <p14:cNvContentPartPr/>
              <p14:nvPr/>
            </p14:nvContentPartPr>
            <p14:xfrm>
              <a:off x="3494595" y="4019415"/>
              <a:ext cx="2087280" cy="54540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BC1F09C-5FDE-FAE7-DC3E-2F19F888C81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85595" y="4010415"/>
                <a:ext cx="2104920" cy="56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126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A1B8A4-4C2A-C9B9-19CB-B50948D08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66" y="363967"/>
            <a:ext cx="3096434" cy="805680"/>
          </a:xfrm>
        </p:spPr>
        <p:txBody>
          <a:bodyPr/>
          <a:lstStyle/>
          <a:p>
            <a:r>
              <a:rPr lang="ru-RU" b="1" dirty="0"/>
              <a:t>Игра</a:t>
            </a:r>
            <a:endParaRPr lang="en-US" b="1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0FB86ABB-4F5A-AB2D-C4C5-075A5898BD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36B4ED-F5C7-57BB-49B8-8DEF66483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ru-RU" noProof="0" smtClean="0"/>
              <a:pPr>
                <a:spcAft>
                  <a:spcPts val="600"/>
                </a:spcAft>
              </a:pPr>
              <a:t>5</a:t>
            </a:fld>
            <a:endParaRPr lang="ru-RU" noProof="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6FB3A8-A472-973B-6E21-9F9A8D45D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0" t="9028" r="24454" b="12778"/>
          <a:stretch/>
        </p:blipFill>
        <p:spPr>
          <a:xfrm>
            <a:off x="2962274" y="653278"/>
            <a:ext cx="6267451" cy="53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4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F1E39-22DC-B2C4-8BEF-42ECA829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509" y="-259080"/>
            <a:ext cx="9779183" cy="1325563"/>
          </a:xfrm>
        </p:spPr>
        <p:txBody>
          <a:bodyPr/>
          <a:lstStyle/>
          <a:p>
            <a:r>
              <a:rPr lang="ru-RU" sz="4000" dirty="0"/>
              <a:t>Финальное окно, проигрыш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DAA273-0317-E4E5-3584-FAF6E6F0F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0DAA7F-FF06-E3D6-835D-D631FA0C06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90E67B-2BA8-0DA0-1A68-5DC995C51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2B9998-03B6-D64A-CE22-38C97A587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6</a:t>
            </a:fld>
            <a:endParaRPr lang="ru-RU" noProof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157E43-FCCF-252A-FB63-F33732D2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7" t="24885" r="33125" b="26022"/>
          <a:stretch/>
        </p:blipFill>
        <p:spPr>
          <a:xfrm>
            <a:off x="3893457" y="1260604"/>
            <a:ext cx="6116320" cy="49016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F14CB9-C492-C673-9E32-31CC2C115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00" t="30439" r="41417" b="37251"/>
          <a:stretch/>
        </p:blipFill>
        <p:spPr>
          <a:xfrm>
            <a:off x="441908" y="3505201"/>
            <a:ext cx="2514652" cy="25272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5AA7274-75BA-BD23-A60D-BD384AE3101C}"/>
                  </a:ext>
                </a:extLst>
              </p14:cNvPr>
              <p14:cNvContentPartPr/>
              <p14:nvPr/>
            </p14:nvContentPartPr>
            <p14:xfrm>
              <a:off x="2691120" y="3402880"/>
              <a:ext cx="2459880" cy="6854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5AA7274-75BA-BD23-A60D-BD384AE310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2120" y="3393880"/>
                <a:ext cx="2477520" cy="70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38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80CDCA-979D-3E56-BA39-A7310E0E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37" y="-145257"/>
            <a:ext cx="9779183" cy="1325563"/>
          </a:xfrm>
        </p:spPr>
        <p:txBody>
          <a:bodyPr/>
          <a:lstStyle/>
          <a:p>
            <a:r>
              <a:rPr lang="ru-RU" dirty="0"/>
              <a:t>Основные классы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4BF720-3AB3-951A-D33A-7723DBD6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9" y="1913452"/>
            <a:ext cx="11947452" cy="336681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 </a:t>
            </a:r>
            <a:r>
              <a:rPr lang="en-US" dirty="0" err="1"/>
              <a:t>StartWindow</a:t>
            </a:r>
            <a:r>
              <a:rPr lang="en-US" dirty="0"/>
              <a:t>(</a:t>
            </a:r>
            <a:r>
              <a:rPr lang="en-US" dirty="0" err="1"/>
              <a:t>QWidget</a:t>
            </a:r>
            <a:r>
              <a:rPr lang="en-US" dirty="0"/>
              <a:t>)</a:t>
            </a:r>
            <a:r>
              <a:rPr lang="ru-RU" dirty="0"/>
              <a:t> – стартовое окно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 Game(</a:t>
            </a:r>
            <a:r>
              <a:rPr lang="en-US" dirty="0" err="1"/>
              <a:t>Pygame.sprite.Sprite</a:t>
            </a:r>
            <a:r>
              <a:rPr lang="en-US" dirty="0"/>
              <a:t>)</a:t>
            </a:r>
            <a:r>
              <a:rPr lang="ru-RU" dirty="0"/>
              <a:t> – игра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 </a:t>
            </a:r>
            <a:r>
              <a:rPr lang="en-US" dirty="0" err="1"/>
              <a:t>GameOver</a:t>
            </a:r>
            <a:r>
              <a:rPr lang="en-US" dirty="0"/>
              <a:t>(</a:t>
            </a:r>
            <a:r>
              <a:rPr lang="en-US" dirty="0" err="1"/>
              <a:t>QWidget</a:t>
            </a:r>
            <a:r>
              <a:rPr lang="en-US" dirty="0"/>
              <a:t>)</a:t>
            </a:r>
            <a:r>
              <a:rPr lang="ru-RU" dirty="0"/>
              <a:t> – финальное окно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 </a:t>
            </a:r>
            <a:r>
              <a:rPr lang="en-US" dirty="0" err="1"/>
              <a:t>Show_Table</a:t>
            </a:r>
            <a:r>
              <a:rPr lang="en-US" dirty="0"/>
              <a:t> (</a:t>
            </a:r>
            <a:r>
              <a:rPr lang="en-US" dirty="0" err="1"/>
              <a:t>QDialog</a:t>
            </a:r>
            <a:r>
              <a:rPr lang="en-US" dirty="0"/>
              <a:t>)</a:t>
            </a:r>
            <a:r>
              <a:rPr lang="ru-RU" dirty="0"/>
              <a:t> – отображение БД в виде таблицы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r>
              <a:rPr lang="ru-RU" dirty="0"/>
              <a:t>Также</a:t>
            </a:r>
            <a:r>
              <a:rPr lang="en-US" dirty="0"/>
              <a:t>: class Balls, class </a:t>
            </a:r>
            <a:r>
              <a:rPr lang="en-US" dirty="0" err="1"/>
              <a:t>Best_Results</a:t>
            </a:r>
            <a:r>
              <a:rPr lang="en-US" dirty="0"/>
              <a:t>, class </a:t>
            </a:r>
            <a:r>
              <a:rPr lang="en-US" dirty="0" err="1"/>
              <a:t>Cheking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4A1FD0-B323-B61E-E8B0-4E3C5EE42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E35B67-43B0-F1B4-6819-B3BE9D01C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FE332C-27C3-0486-A74D-F0073687D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ru-RU" noProof="0" smtClean="0"/>
              <a:pPr>
                <a:spcAft>
                  <a:spcPts val="600"/>
                </a:spcAft>
              </a:pPr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993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55899-5F04-333B-B0F3-A5E4029F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07482"/>
            <a:ext cx="9779183" cy="1325563"/>
          </a:xfrm>
        </p:spPr>
        <p:txBody>
          <a:bodyPr/>
          <a:lstStyle/>
          <a:p>
            <a:r>
              <a:rPr lang="en-US" dirty="0" err="1"/>
              <a:t>StartWindow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0697B70-A596-DF5E-805C-61FE17F69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3" t="11853" r="44168" b="17629"/>
          <a:stretch/>
        </p:blipFill>
        <p:spPr>
          <a:xfrm>
            <a:off x="287212" y="365760"/>
            <a:ext cx="5646228" cy="536448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9065787-F715-36D6-F73B-E3E98FB9F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0" t="24662" r="35657" b="18518"/>
          <a:stretch/>
        </p:blipFill>
        <p:spPr>
          <a:xfrm>
            <a:off x="4987241" y="1846991"/>
            <a:ext cx="7062519" cy="46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3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55899-5F04-333B-B0F3-A5E4029F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457" y="-173518"/>
            <a:ext cx="9779183" cy="1325563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Cheking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3AC4D8-2580-EF42-4D34-A954E95BD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8" t="12540" r="3393" b="23651"/>
          <a:stretch/>
        </p:blipFill>
        <p:spPr>
          <a:xfrm>
            <a:off x="1206408" y="1533045"/>
            <a:ext cx="9779183" cy="52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772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93_TF45331398_Win32" id="{3A7E0759-75B2-4566-923C-3451D643A8ED}" vid="{B382A2E4-62DA-452E-984E-11EE757E2A5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Расчёт твоих денег</Template>
  <TotalTime>113</TotalTime>
  <Words>196</Words>
  <Application>Microsoft Office PowerPoint</Application>
  <PresentationFormat>Широкоэкранный</PresentationFormat>
  <Paragraphs>43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-apple-system</vt:lpstr>
      <vt:lpstr>Arial</vt:lpstr>
      <vt:lpstr>Calibri</vt:lpstr>
      <vt:lpstr>Tenorite</vt:lpstr>
      <vt:lpstr>Wingdings</vt:lpstr>
      <vt:lpstr>Тема Office</vt:lpstr>
      <vt:lpstr>По цвету</vt:lpstr>
      <vt:lpstr>Идея</vt:lpstr>
      <vt:lpstr>Управление</vt:lpstr>
      <vt:lpstr>Презентация PowerPoint</vt:lpstr>
      <vt:lpstr>Презентация PowerPoint</vt:lpstr>
      <vt:lpstr>Финальное окно, проигрыш</vt:lpstr>
      <vt:lpstr>Основные классы</vt:lpstr>
      <vt:lpstr>StartWindow</vt:lpstr>
      <vt:lpstr>Class Cheking</vt:lpstr>
      <vt:lpstr>БД</vt:lpstr>
      <vt:lpstr>В классе Game</vt:lpstr>
      <vt:lpstr>Class Balls</vt:lpstr>
      <vt:lpstr>Что нужно</vt:lpstr>
      <vt:lpstr>Что можно было бы добавить</vt:lpstr>
      <vt:lpstr>Ссылка на git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 цвету</dc:title>
  <dc:creator>Ксения Ф</dc:creator>
  <cp:lastModifiedBy>Ксения Ф</cp:lastModifiedBy>
  <cp:revision>4</cp:revision>
  <dcterms:created xsi:type="dcterms:W3CDTF">2024-01-17T21:40:10Z</dcterms:created>
  <dcterms:modified xsi:type="dcterms:W3CDTF">2024-01-18T16:01:48Z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